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71" r:id="rId11"/>
    <p:sldId id="272" r:id="rId12"/>
    <p:sldId id="268" r:id="rId13"/>
    <p:sldId id="266" r:id="rId14"/>
    <p:sldId id="270" r:id="rId15"/>
    <p:sldId id="267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E9FB6F-5200-0542-973C-EC7484270550}" v="4" dt="2021-08-27T11:40:56.5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97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208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ona Vartiainen" userId="9da69ac1-43af-4d86-83e8-be9a073b14f1" providerId="ADAL" clId="{C8E9FB6F-5200-0542-973C-EC7484270550}"/>
    <pc:docChg chg="undo custSel addSld delSld modSld">
      <pc:chgData name="Ilona Vartiainen" userId="9da69ac1-43af-4d86-83e8-be9a073b14f1" providerId="ADAL" clId="{C8E9FB6F-5200-0542-973C-EC7484270550}" dt="2021-08-27T12:39:42.721" v="8120" actId="20577"/>
      <pc:docMkLst>
        <pc:docMk/>
      </pc:docMkLst>
      <pc:sldChg chg="modSp mod">
        <pc:chgData name="Ilona Vartiainen" userId="9da69ac1-43af-4d86-83e8-be9a073b14f1" providerId="ADAL" clId="{C8E9FB6F-5200-0542-973C-EC7484270550}" dt="2021-08-27T11:40:08.223" v="7474" actId="113"/>
        <pc:sldMkLst>
          <pc:docMk/>
          <pc:sldMk cId="2164283003" sldId="260"/>
        </pc:sldMkLst>
        <pc:spChg chg="mod">
          <ac:chgData name="Ilona Vartiainen" userId="9da69ac1-43af-4d86-83e8-be9a073b14f1" providerId="ADAL" clId="{C8E9FB6F-5200-0542-973C-EC7484270550}" dt="2021-08-27T11:40:08.223" v="7474" actId="113"/>
          <ac:spMkLst>
            <pc:docMk/>
            <pc:sldMk cId="2164283003" sldId="260"/>
            <ac:spMk id="3" creationId="{728C9D0F-97FA-7F4C-A90B-8F6F17692A62}"/>
          </ac:spMkLst>
        </pc:spChg>
      </pc:sldChg>
      <pc:sldChg chg="modSp new mod">
        <pc:chgData name="Ilona Vartiainen" userId="9da69ac1-43af-4d86-83e8-be9a073b14f1" providerId="ADAL" clId="{C8E9FB6F-5200-0542-973C-EC7484270550}" dt="2021-08-27T09:53:21.152" v="734" actId="20577"/>
        <pc:sldMkLst>
          <pc:docMk/>
          <pc:sldMk cId="2276316524" sldId="261"/>
        </pc:sldMkLst>
        <pc:spChg chg="mod">
          <ac:chgData name="Ilona Vartiainen" userId="9da69ac1-43af-4d86-83e8-be9a073b14f1" providerId="ADAL" clId="{C8E9FB6F-5200-0542-973C-EC7484270550}" dt="2021-08-27T09:44:28.349" v="23" actId="20577"/>
          <ac:spMkLst>
            <pc:docMk/>
            <pc:sldMk cId="2276316524" sldId="261"/>
            <ac:spMk id="2" creationId="{D4BE08D1-D925-814B-82D0-D996AA0B1537}"/>
          </ac:spMkLst>
        </pc:spChg>
        <pc:spChg chg="mod">
          <ac:chgData name="Ilona Vartiainen" userId="9da69ac1-43af-4d86-83e8-be9a073b14f1" providerId="ADAL" clId="{C8E9FB6F-5200-0542-973C-EC7484270550}" dt="2021-08-27T09:53:21.152" v="734" actId="20577"/>
          <ac:spMkLst>
            <pc:docMk/>
            <pc:sldMk cId="2276316524" sldId="261"/>
            <ac:spMk id="3" creationId="{F7B1A31E-EB31-AA47-B68B-0B0BB59E5473}"/>
          </ac:spMkLst>
        </pc:spChg>
      </pc:sldChg>
      <pc:sldChg chg="modSp new mod">
        <pc:chgData name="Ilona Vartiainen" userId="9da69ac1-43af-4d86-83e8-be9a073b14f1" providerId="ADAL" clId="{C8E9FB6F-5200-0542-973C-EC7484270550}" dt="2021-08-27T11:39:52.763" v="7473" actId="113"/>
        <pc:sldMkLst>
          <pc:docMk/>
          <pc:sldMk cId="2554776111" sldId="262"/>
        </pc:sldMkLst>
        <pc:spChg chg="mod">
          <ac:chgData name="Ilona Vartiainen" userId="9da69ac1-43af-4d86-83e8-be9a073b14f1" providerId="ADAL" clId="{C8E9FB6F-5200-0542-973C-EC7484270550}" dt="2021-08-27T09:54:08.403" v="758" actId="20577"/>
          <ac:spMkLst>
            <pc:docMk/>
            <pc:sldMk cId="2554776111" sldId="262"/>
            <ac:spMk id="2" creationId="{0674055F-19EA-124E-8680-3D2829ED08B0}"/>
          </ac:spMkLst>
        </pc:spChg>
        <pc:spChg chg="mod">
          <ac:chgData name="Ilona Vartiainen" userId="9da69ac1-43af-4d86-83e8-be9a073b14f1" providerId="ADAL" clId="{C8E9FB6F-5200-0542-973C-EC7484270550}" dt="2021-08-27T11:39:52.763" v="7473" actId="113"/>
          <ac:spMkLst>
            <pc:docMk/>
            <pc:sldMk cId="2554776111" sldId="262"/>
            <ac:spMk id="3" creationId="{087B2A44-4F2C-7E45-99C2-99E5F30FC68F}"/>
          </ac:spMkLst>
        </pc:spChg>
      </pc:sldChg>
      <pc:sldChg chg="modSp new mod">
        <pc:chgData name="Ilona Vartiainen" userId="9da69ac1-43af-4d86-83e8-be9a073b14f1" providerId="ADAL" clId="{C8E9FB6F-5200-0542-973C-EC7484270550}" dt="2021-08-27T12:35:28.201" v="8089" actId="20577"/>
        <pc:sldMkLst>
          <pc:docMk/>
          <pc:sldMk cId="4069838846" sldId="263"/>
        </pc:sldMkLst>
        <pc:spChg chg="mod">
          <ac:chgData name="Ilona Vartiainen" userId="9da69ac1-43af-4d86-83e8-be9a073b14f1" providerId="ADAL" clId="{C8E9FB6F-5200-0542-973C-EC7484270550}" dt="2021-08-27T09:59:08.065" v="1352" actId="20577"/>
          <ac:spMkLst>
            <pc:docMk/>
            <pc:sldMk cId="4069838846" sldId="263"/>
            <ac:spMk id="2" creationId="{BCC257F5-E7C4-3C41-BD28-B370C635D637}"/>
          </ac:spMkLst>
        </pc:spChg>
        <pc:spChg chg="mod">
          <ac:chgData name="Ilona Vartiainen" userId="9da69ac1-43af-4d86-83e8-be9a073b14f1" providerId="ADAL" clId="{C8E9FB6F-5200-0542-973C-EC7484270550}" dt="2021-08-27T12:35:28.201" v="8089" actId="20577"/>
          <ac:spMkLst>
            <pc:docMk/>
            <pc:sldMk cId="4069838846" sldId="263"/>
            <ac:spMk id="3" creationId="{78EB155A-8DB8-8344-9B39-25CB6D1AD66B}"/>
          </ac:spMkLst>
        </pc:spChg>
      </pc:sldChg>
      <pc:sldChg chg="modSp new mod">
        <pc:chgData name="Ilona Vartiainen" userId="9da69ac1-43af-4d86-83e8-be9a073b14f1" providerId="ADAL" clId="{C8E9FB6F-5200-0542-973C-EC7484270550}" dt="2021-08-27T12:14:53.175" v="7484" actId="20577"/>
        <pc:sldMkLst>
          <pc:docMk/>
          <pc:sldMk cId="1979453742" sldId="264"/>
        </pc:sldMkLst>
        <pc:spChg chg="mod">
          <ac:chgData name="Ilona Vartiainen" userId="9da69ac1-43af-4d86-83e8-be9a073b14f1" providerId="ADAL" clId="{C8E9FB6F-5200-0542-973C-EC7484270550}" dt="2021-08-27T10:02:04.652" v="1806" actId="20577"/>
          <ac:spMkLst>
            <pc:docMk/>
            <pc:sldMk cId="1979453742" sldId="264"/>
            <ac:spMk id="2" creationId="{22A75940-CDD3-F34E-9F95-00D53647BB2A}"/>
          </ac:spMkLst>
        </pc:spChg>
        <pc:spChg chg="mod">
          <ac:chgData name="Ilona Vartiainen" userId="9da69ac1-43af-4d86-83e8-be9a073b14f1" providerId="ADAL" clId="{C8E9FB6F-5200-0542-973C-EC7484270550}" dt="2021-08-27T12:14:53.175" v="7484" actId="20577"/>
          <ac:spMkLst>
            <pc:docMk/>
            <pc:sldMk cId="1979453742" sldId="264"/>
            <ac:spMk id="3" creationId="{6D9C6115-D707-804A-936E-2D30A231CA91}"/>
          </ac:spMkLst>
        </pc:spChg>
      </pc:sldChg>
      <pc:sldChg chg="modSp new del mod">
        <pc:chgData name="Ilona Vartiainen" userId="9da69ac1-43af-4d86-83e8-be9a073b14f1" providerId="ADAL" clId="{C8E9FB6F-5200-0542-973C-EC7484270550}" dt="2021-08-27T10:14:41.478" v="2579" actId="2696"/>
        <pc:sldMkLst>
          <pc:docMk/>
          <pc:sldMk cId="3711179965" sldId="265"/>
        </pc:sldMkLst>
        <pc:spChg chg="mod">
          <ac:chgData name="Ilona Vartiainen" userId="9da69ac1-43af-4d86-83e8-be9a073b14f1" providerId="ADAL" clId="{C8E9FB6F-5200-0542-973C-EC7484270550}" dt="2021-08-27T10:08:44.789" v="2393" actId="20577"/>
          <ac:spMkLst>
            <pc:docMk/>
            <pc:sldMk cId="3711179965" sldId="265"/>
            <ac:spMk id="2" creationId="{60F294A9-2B73-DD43-B2D8-1CD6FEDB4F9E}"/>
          </ac:spMkLst>
        </pc:spChg>
      </pc:sldChg>
      <pc:sldChg chg="modSp new mod">
        <pc:chgData name="Ilona Vartiainen" userId="9da69ac1-43af-4d86-83e8-be9a073b14f1" providerId="ADAL" clId="{C8E9FB6F-5200-0542-973C-EC7484270550}" dt="2021-08-27T10:58:05.535" v="5561" actId="20577"/>
        <pc:sldMkLst>
          <pc:docMk/>
          <pc:sldMk cId="4073843544" sldId="266"/>
        </pc:sldMkLst>
        <pc:spChg chg="mod">
          <ac:chgData name="Ilona Vartiainen" userId="9da69ac1-43af-4d86-83e8-be9a073b14f1" providerId="ADAL" clId="{C8E9FB6F-5200-0542-973C-EC7484270550}" dt="2021-08-27T10:25:33.492" v="3509" actId="20577"/>
          <ac:spMkLst>
            <pc:docMk/>
            <pc:sldMk cId="4073843544" sldId="266"/>
            <ac:spMk id="2" creationId="{9CF094B2-248D-C647-B3F2-5F4DD89BF98B}"/>
          </ac:spMkLst>
        </pc:spChg>
        <pc:spChg chg="mod">
          <ac:chgData name="Ilona Vartiainen" userId="9da69ac1-43af-4d86-83e8-be9a073b14f1" providerId="ADAL" clId="{C8E9FB6F-5200-0542-973C-EC7484270550}" dt="2021-08-27T10:58:05.535" v="5561" actId="20577"/>
          <ac:spMkLst>
            <pc:docMk/>
            <pc:sldMk cId="4073843544" sldId="266"/>
            <ac:spMk id="3" creationId="{1EFBA129-A428-2348-B09D-2D1249B9BC90}"/>
          </ac:spMkLst>
        </pc:spChg>
      </pc:sldChg>
      <pc:sldChg chg="modSp new mod">
        <pc:chgData name="Ilona Vartiainen" userId="9da69ac1-43af-4d86-83e8-be9a073b14f1" providerId="ADAL" clId="{C8E9FB6F-5200-0542-973C-EC7484270550}" dt="2021-08-27T10:57:53.370" v="5560" actId="20577"/>
        <pc:sldMkLst>
          <pc:docMk/>
          <pc:sldMk cId="1724568547" sldId="267"/>
        </pc:sldMkLst>
        <pc:spChg chg="mod">
          <ac:chgData name="Ilona Vartiainen" userId="9da69ac1-43af-4d86-83e8-be9a073b14f1" providerId="ADAL" clId="{C8E9FB6F-5200-0542-973C-EC7484270550}" dt="2021-08-27T10:09:15.681" v="2451" actId="20577"/>
          <ac:spMkLst>
            <pc:docMk/>
            <pc:sldMk cId="1724568547" sldId="267"/>
            <ac:spMk id="2" creationId="{EC48218C-0725-6C47-8692-55456F929BD5}"/>
          </ac:spMkLst>
        </pc:spChg>
        <pc:spChg chg="mod">
          <ac:chgData name="Ilona Vartiainen" userId="9da69ac1-43af-4d86-83e8-be9a073b14f1" providerId="ADAL" clId="{C8E9FB6F-5200-0542-973C-EC7484270550}" dt="2021-08-27T10:57:53.370" v="5560" actId="20577"/>
          <ac:spMkLst>
            <pc:docMk/>
            <pc:sldMk cId="1724568547" sldId="267"/>
            <ac:spMk id="3" creationId="{FB003B07-BCB0-3E45-93F9-7F9EDA90CD77}"/>
          </ac:spMkLst>
        </pc:spChg>
      </pc:sldChg>
      <pc:sldChg chg="modSp new del mod">
        <pc:chgData name="Ilona Vartiainen" userId="9da69ac1-43af-4d86-83e8-be9a073b14f1" providerId="ADAL" clId="{C8E9FB6F-5200-0542-973C-EC7484270550}" dt="2021-08-27T10:14:26.841" v="2578" actId="2696"/>
        <pc:sldMkLst>
          <pc:docMk/>
          <pc:sldMk cId="1809442676" sldId="268"/>
        </pc:sldMkLst>
        <pc:spChg chg="mod">
          <ac:chgData name="Ilona Vartiainen" userId="9da69ac1-43af-4d86-83e8-be9a073b14f1" providerId="ADAL" clId="{C8E9FB6F-5200-0542-973C-EC7484270550}" dt="2021-08-27T10:12:29.349" v="2477" actId="20577"/>
          <ac:spMkLst>
            <pc:docMk/>
            <pc:sldMk cId="1809442676" sldId="268"/>
            <ac:spMk id="2" creationId="{B877CF21-34F2-1C43-AE48-4D125CE5CFC6}"/>
          </ac:spMkLst>
        </pc:spChg>
        <pc:spChg chg="mod">
          <ac:chgData name="Ilona Vartiainen" userId="9da69ac1-43af-4d86-83e8-be9a073b14f1" providerId="ADAL" clId="{C8E9FB6F-5200-0542-973C-EC7484270550}" dt="2021-08-27T10:13:11.641" v="2577" actId="20577"/>
          <ac:spMkLst>
            <pc:docMk/>
            <pc:sldMk cId="1809442676" sldId="268"/>
            <ac:spMk id="3" creationId="{11FE4564-E5C0-C545-A9BF-9D857F158CEE}"/>
          </ac:spMkLst>
        </pc:spChg>
      </pc:sldChg>
      <pc:sldChg chg="modSp new mod">
        <pc:chgData name="Ilona Vartiainen" userId="9da69ac1-43af-4d86-83e8-be9a073b14f1" providerId="ADAL" clId="{C8E9FB6F-5200-0542-973C-EC7484270550}" dt="2021-08-27T10:21:57.097" v="3147" actId="20577"/>
        <pc:sldMkLst>
          <pc:docMk/>
          <pc:sldMk cId="3634866092" sldId="268"/>
        </pc:sldMkLst>
        <pc:spChg chg="mod">
          <ac:chgData name="Ilona Vartiainen" userId="9da69ac1-43af-4d86-83e8-be9a073b14f1" providerId="ADAL" clId="{C8E9FB6F-5200-0542-973C-EC7484270550}" dt="2021-08-27T10:15:21.822" v="2587" actId="20577"/>
          <ac:spMkLst>
            <pc:docMk/>
            <pc:sldMk cId="3634866092" sldId="268"/>
            <ac:spMk id="2" creationId="{B2033CA1-D9CB-1249-84D2-AF139396824B}"/>
          </ac:spMkLst>
        </pc:spChg>
        <pc:spChg chg="mod">
          <ac:chgData name="Ilona Vartiainen" userId="9da69ac1-43af-4d86-83e8-be9a073b14f1" providerId="ADAL" clId="{C8E9FB6F-5200-0542-973C-EC7484270550}" dt="2021-08-27T10:21:57.097" v="3147" actId="20577"/>
          <ac:spMkLst>
            <pc:docMk/>
            <pc:sldMk cId="3634866092" sldId="268"/>
            <ac:spMk id="3" creationId="{EE4394FE-BE41-B546-8B5E-11EF96C5F3B3}"/>
          </ac:spMkLst>
        </pc:spChg>
      </pc:sldChg>
      <pc:sldChg chg="modSp new add del mod">
        <pc:chgData name="Ilona Vartiainen" userId="9da69ac1-43af-4d86-83e8-be9a073b14f1" providerId="ADAL" clId="{C8E9FB6F-5200-0542-973C-EC7484270550}" dt="2021-08-27T10:43:53.812" v="4345" actId="2696"/>
        <pc:sldMkLst>
          <pc:docMk/>
          <pc:sldMk cId="336855981" sldId="269"/>
        </pc:sldMkLst>
        <pc:spChg chg="mod">
          <ac:chgData name="Ilona Vartiainen" userId="9da69ac1-43af-4d86-83e8-be9a073b14f1" providerId="ADAL" clId="{C8E9FB6F-5200-0542-973C-EC7484270550}" dt="2021-08-27T10:31:10.760" v="3749" actId="20577"/>
          <ac:spMkLst>
            <pc:docMk/>
            <pc:sldMk cId="336855981" sldId="269"/>
            <ac:spMk id="2" creationId="{8AB03341-9A6E-CE4B-8D8C-2ABB5C8A8EBA}"/>
          </ac:spMkLst>
        </pc:spChg>
        <pc:spChg chg="mod">
          <ac:chgData name="Ilona Vartiainen" userId="9da69ac1-43af-4d86-83e8-be9a073b14f1" providerId="ADAL" clId="{C8E9FB6F-5200-0542-973C-EC7484270550}" dt="2021-08-27T10:43:45.037" v="4343" actId="20577"/>
          <ac:spMkLst>
            <pc:docMk/>
            <pc:sldMk cId="336855981" sldId="269"/>
            <ac:spMk id="3" creationId="{94DD1245-8B6C-C141-9B42-504296FA5C6E}"/>
          </ac:spMkLst>
        </pc:spChg>
      </pc:sldChg>
      <pc:sldChg chg="add del">
        <pc:chgData name="Ilona Vartiainen" userId="9da69ac1-43af-4d86-83e8-be9a073b14f1" providerId="ADAL" clId="{C8E9FB6F-5200-0542-973C-EC7484270550}" dt="2021-08-27T10:43:43.932" v="4341"/>
        <pc:sldMkLst>
          <pc:docMk/>
          <pc:sldMk cId="3241291610" sldId="269"/>
        </pc:sldMkLst>
      </pc:sldChg>
      <pc:sldChg chg="modSp new mod">
        <pc:chgData name="Ilona Vartiainen" userId="9da69ac1-43af-4d86-83e8-be9a073b14f1" providerId="ADAL" clId="{C8E9FB6F-5200-0542-973C-EC7484270550}" dt="2021-08-27T11:41:11.868" v="7478" actId="113"/>
        <pc:sldMkLst>
          <pc:docMk/>
          <pc:sldMk cId="4123149339" sldId="270"/>
        </pc:sldMkLst>
        <pc:spChg chg="mod">
          <ac:chgData name="Ilona Vartiainen" userId="9da69ac1-43af-4d86-83e8-be9a073b14f1" providerId="ADAL" clId="{C8E9FB6F-5200-0542-973C-EC7484270550}" dt="2021-08-27T10:43:02.147" v="4337" actId="20577"/>
          <ac:spMkLst>
            <pc:docMk/>
            <pc:sldMk cId="4123149339" sldId="270"/>
            <ac:spMk id="2" creationId="{33AF5499-6AC9-5141-A2DE-F4916F87CD85}"/>
          </ac:spMkLst>
        </pc:spChg>
        <pc:spChg chg="mod">
          <ac:chgData name="Ilona Vartiainen" userId="9da69ac1-43af-4d86-83e8-be9a073b14f1" providerId="ADAL" clId="{C8E9FB6F-5200-0542-973C-EC7484270550}" dt="2021-08-27T11:41:11.868" v="7478" actId="113"/>
          <ac:spMkLst>
            <pc:docMk/>
            <pc:sldMk cId="4123149339" sldId="270"/>
            <ac:spMk id="3" creationId="{92B6A0E2-56B1-2B46-861C-6DE83AD8EED2}"/>
          </ac:spMkLst>
        </pc:spChg>
      </pc:sldChg>
      <pc:sldChg chg="modSp new mod">
        <pc:chgData name="Ilona Vartiainen" userId="9da69ac1-43af-4d86-83e8-be9a073b14f1" providerId="ADAL" clId="{C8E9FB6F-5200-0542-973C-EC7484270550}" dt="2021-08-27T11:03:18.315" v="5809" actId="20577"/>
        <pc:sldMkLst>
          <pc:docMk/>
          <pc:sldMk cId="3005509127" sldId="271"/>
        </pc:sldMkLst>
        <pc:spChg chg="mod">
          <ac:chgData name="Ilona Vartiainen" userId="9da69ac1-43af-4d86-83e8-be9a073b14f1" providerId="ADAL" clId="{C8E9FB6F-5200-0542-973C-EC7484270550}" dt="2021-08-27T11:00:32.469" v="5590" actId="20577"/>
          <ac:spMkLst>
            <pc:docMk/>
            <pc:sldMk cId="3005509127" sldId="271"/>
            <ac:spMk id="2" creationId="{497854E6-103D-434B-9000-7B4C8F1226B0}"/>
          </ac:spMkLst>
        </pc:spChg>
        <pc:spChg chg="mod">
          <ac:chgData name="Ilona Vartiainen" userId="9da69ac1-43af-4d86-83e8-be9a073b14f1" providerId="ADAL" clId="{C8E9FB6F-5200-0542-973C-EC7484270550}" dt="2021-08-27T11:03:18.315" v="5809" actId="20577"/>
          <ac:spMkLst>
            <pc:docMk/>
            <pc:sldMk cId="3005509127" sldId="271"/>
            <ac:spMk id="3" creationId="{8BCD25A3-C574-AF45-9DD0-1A09F7407BF8}"/>
          </ac:spMkLst>
        </pc:spChg>
      </pc:sldChg>
      <pc:sldChg chg="modSp new mod">
        <pc:chgData name="Ilona Vartiainen" userId="9da69ac1-43af-4d86-83e8-be9a073b14f1" providerId="ADAL" clId="{C8E9FB6F-5200-0542-973C-EC7484270550}" dt="2021-08-27T12:18:26.176" v="7562" actId="20577"/>
        <pc:sldMkLst>
          <pc:docMk/>
          <pc:sldMk cId="3772848467" sldId="272"/>
        </pc:sldMkLst>
        <pc:spChg chg="mod">
          <ac:chgData name="Ilona Vartiainen" userId="9da69ac1-43af-4d86-83e8-be9a073b14f1" providerId="ADAL" clId="{C8E9FB6F-5200-0542-973C-EC7484270550}" dt="2021-08-27T11:05:17.598" v="5867" actId="20577"/>
          <ac:spMkLst>
            <pc:docMk/>
            <pc:sldMk cId="3772848467" sldId="272"/>
            <ac:spMk id="2" creationId="{7969E938-5FF0-1445-9DF8-34FD974BA13F}"/>
          </ac:spMkLst>
        </pc:spChg>
        <pc:spChg chg="mod">
          <ac:chgData name="Ilona Vartiainen" userId="9da69ac1-43af-4d86-83e8-be9a073b14f1" providerId="ADAL" clId="{C8E9FB6F-5200-0542-973C-EC7484270550}" dt="2021-08-27T12:18:26.176" v="7562" actId="20577"/>
          <ac:spMkLst>
            <pc:docMk/>
            <pc:sldMk cId="3772848467" sldId="272"/>
            <ac:spMk id="3" creationId="{8D63B8A0-3E68-774D-ACB7-49B55464FA80}"/>
          </ac:spMkLst>
        </pc:spChg>
      </pc:sldChg>
      <pc:sldChg chg="modSp new mod">
        <pc:chgData name="Ilona Vartiainen" userId="9da69ac1-43af-4d86-83e8-be9a073b14f1" providerId="ADAL" clId="{C8E9FB6F-5200-0542-973C-EC7484270550}" dt="2021-08-27T11:16:29.851" v="6601" actId="20577"/>
        <pc:sldMkLst>
          <pc:docMk/>
          <pc:sldMk cId="699555171" sldId="273"/>
        </pc:sldMkLst>
        <pc:spChg chg="mod">
          <ac:chgData name="Ilona Vartiainen" userId="9da69ac1-43af-4d86-83e8-be9a073b14f1" providerId="ADAL" clId="{C8E9FB6F-5200-0542-973C-EC7484270550}" dt="2021-08-27T11:10:43.103" v="6174" actId="20577"/>
          <ac:spMkLst>
            <pc:docMk/>
            <pc:sldMk cId="699555171" sldId="273"/>
            <ac:spMk id="2" creationId="{964B583A-86D6-D747-88BD-E05E73A9CD9E}"/>
          </ac:spMkLst>
        </pc:spChg>
        <pc:spChg chg="mod">
          <ac:chgData name="Ilona Vartiainen" userId="9da69ac1-43af-4d86-83e8-be9a073b14f1" providerId="ADAL" clId="{C8E9FB6F-5200-0542-973C-EC7484270550}" dt="2021-08-27T11:16:29.851" v="6601" actId="20577"/>
          <ac:spMkLst>
            <pc:docMk/>
            <pc:sldMk cId="699555171" sldId="273"/>
            <ac:spMk id="3" creationId="{CEADFAC9-8E7E-8447-ABED-66ECAE867679}"/>
          </ac:spMkLst>
        </pc:spChg>
      </pc:sldChg>
      <pc:sldChg chg="modSp new mod">
        <pc:chgData name="Ilona Vartiainen" userId="9da69ac1-43af-4d86-83e8-be9a073b14f1" providerId="ADAL" clId="{C8E9FB6F-5200-0542-973C-EC7484270550}" dt="2021-08-27T12:25:08.407" v="7822" actId="20577"/>
        <pc:sldMkLst>
          <pc:docMk/>
          <pc:sldMk cId="569402702" sldId="274"/>
        </pc:sldMkLst>
        <pc:spChg chg="mod">
          <ac:chgData name="Ilona Vartiainen" userId="9da69ac1-43af-4d86-83e8-be9a073b14f1" providerId="ADAL" clId="{C8E9FB6F-5200-0542-973C-EC7484270550}" dt="2021-08-27T11:17:03.205" v="6622" actId="20577"/>
          <ac:spMkLst>
            <pc:docMk/>
            <pc:sldMk cId="569402702" sldId="274"/>
            <ac:spMk id="2" creationId="{880F9BF1-EFB5-E04B-A47B-36A7AE7079ED}"/>
          </ac:spMkLst>
        </pc:spChg>
        <pc:spChg chg="mod">
          <ac:chgData name="Ilona Vartiainen" userId="9da69ac1-43af-4d86-83e8-be9a073b14f1" providerId="ADAL" clId="{C8E9FB6F-5200-0542-973C-EC7484270550}" dt="2021-08-27T12:25:08.407" v="7822" actId="20577"/>
          <ac:spMkLst>
            <pc:docMk/>
            <pc:sldMk cId="569402702" sldId="274"/>
            <ac:spMk id="3" creationId="{F4C181FA-1575-E346-90FD-B3C6ED69622B}"/>
          </ac:spMkLst>
        </pc:spChg>
      </pc:sldChg>
      <pc:sldChg chg="modSp new mod">
        <pc:chgData name="Ilona Vartiainen" userId="9da69ac1-43af-4d86-83e8-be9a073b14f1" providerId="ADAL" clId="{C8E9FB6F-5200-0542-973C-EC7484270550}" dt="2021-08-27T12:39:42.721" v="8120" actId="20577"/>
        <pc:sldMkLst>
          <pc:docMk/>
          <pc:sldMk cId="3884583759" sldId="275"/>
        </pc:sldMkLst>
        <pc:spChg chg="mod">
          <ac:chgData name="Ilona Vartiainen" userId="9da69ac1-43af-4d86-83e8-be9a073b14f1" providerId="ADAL" clId="{C8E9FB6F-5200-0542-973C-EC7484270550}" dt="2021-08-27T11:19:59.194" v="6694" actId="20577"/>
          <ac:spMkLst>
            <pc:docMk/>
            <pc:sldMk cId="3884583759" sldId="275"/>
            <ac:spMk id="2" creationId="{54C8935B-23C0-B447-9754-B5036F334C16}"/>
          </ac:spMkLst>
        </pc:spChg>
        <pc:spChg chg="mod">
          <ac:chgData name="Ilona Vartiainen" userId="9da69ac1-43af-4d86-83e8-be9a073b14f1" providerId="ADAL" clId="{C8E9FB6F-5200-0542-973C-EC7484270550}" dt="2021-08-27T12:39:42.721" v="8120" actId="20577"/>
          <ac:spMkLst>
            <pc:docMk/>
            <pc:sldMk cId="3884583759" sldId="275"/>
            <ac:spMk id="3" creationId="{BFFD54AA-04E1-C14E-837F-092482CBA69F}"/>
          </ac:spMkLst>
        </pc:spChg>
      </pc:sldChg>
      <pc:sldChg chg="modSp new mod">
        <pc:chgData name="Ilona Vartiainen" userId="9da69ac1-43af-4d86-83e8-be9a073b14f1" providerId="ADAL" clId="{C8E9FB6F-5200-0542-973C-EC7484270550}" dt="2021-08-27T11:34:56.496" v="7462" actId="20577"/>
        <pc:sldMkLst>
          <pc:docMk/>
          <pc:sldMk cId="3187008569" sldId="276"/>
        </pc:sldMkLst>
        <pc:spChg chg="mod">
          <ac:chgData name="Ilona Vartiainen" userId="9da69ac1-43af-4d86-83e8-be9a073b14f1" providerId="ADAL" clId="{C8E9FB6F-5200-0542-973C-EC7484270550}" dt="2021-08-27T11:32:58.226" v="7351" actId="20577"/>
          <ac:spMkLst>
            <pc:docMk/>
            <pc:sldMk cId="3187008569" sldId="276"/>
            <ac:spMk id="2" creationId="{8AB4A7F2-FD7C-3042-A2FE-BF94AADFFE05}"/>
          </ac:spMkLst>
        </pc:spChg>
        <pc:spChg chg="mod">
          <ac:chgData name="Ilona Vartiainen" userId="9da69ac1-43af-4d86-83e8-be9a073b14f1" providerId="ADAL" clId="{C8E9FB6F-5200-0542-973C-EC7484270550}" dt="2021-08-27T11:34:56.496" v="7462" actId="20577"/>
          <ac:spMkLst>
            <pc:docMk/>
            <pc:sldMk cId="3187008569" sldId="276"/>
            <ac:spMk id="3" creationId="{3D15EA1D-353B-D14D-A6BB-2E201544D0E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B81AC4-1329-5442-B81F-5CB9EDD183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Tekijänoikeuskoulutus nukketeatteritaiteilijoille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771F267-8F1F-D547-A2D5-699C695499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31.8.2021</a:t>
            </a:r>
          </a:p>
          <a:p>
            <a:r>
              <a:rPr lang="fi-FI" dirty="0" err="1"/>
              <a:t>Karola</a:t>
            </a:r>
            <a:r>
              <a:rPr lang="fi-FI" dirty="0"/>
              <a:t> </a:t>
            </a:r>
            <a:r>
              <a:rPr lang="fi-FI" dirty="0" err="1"/>
              <a:t>Baran</a:t>
            </a:r>
            <a:r>
              <a:rPr lang="fi-FI" dirty="0"/>
              <a:t> ja Ilona Vartiainen</a:t>
            </a:r>
          </a:p>
        </p:txBody>
      </p:sp>
    </p:spTree>
    <p:extLst>
      <p:ext uri="{BB962C8B-B14F-4D97-AF65-F5344CB8AC3E}">
        <p14:creationId xmlns:p14="http://schemas.microsoft.com/office/powerpoint/2010/main" val="1421047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F57BFA-D0AF-FA42-AF0F-3D5662CA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Koulutuksen sisältö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0DEE7C-E17D-5147-B4DE-47F567DB0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Wingdings 3" pitchFamily="2" charset="2"/>
              <a:buChar char="´"/>
              <a:tabLst>
                <a:tab pos="457200" algn="l"/>
              </a:tabLst>
            </a:pPr>
            <a:r>
              <a:rPr lang="fi-FI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Mitä on tekijänoikeus ja mitä se suojaa? Mitä ovat lähioikeudet?</a:t>
            </a:r>
          </a:p>
          <a:p>
            <a:pPr marL="342900" lvl="0" indent="-342900">
              <a:buFont typeface="Wingdings 3" pitchFamily="2" charset="2"/>
              <a:buChar char="´"/>
              <a:tabLst>
                <a:tab pos="457200" algn="l"/>
              </a:tabLst>
            </a:pPr>
            <a:r>
              <a:rPr lang="fi-FI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Miten tekijänoikeus syntyy? </a:t>
            </a:r>
          </a:p>
          <a:p>
            <a:pPr marL="342900" lvl="0" indent="-342900">
              <a:buFont typeface="Wingdings 3" pitchFamily="2" charset="2"/>
              <a:buChar char="´"/>
              <a:tabLst>
                <a:tab pos="457200" algn="l"/>
              </a:tabLst>
            </a:pPr>
            <a:r>
              <a:rPr lang="fi-FI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Mitä tekijänoikeuksiin sisältyy?</a:t>
            </a:r>
          </a:p>
          <a:p>
            <a:pPr marL="342900" lvl="0" indent="-342900">
              <a:buFont typeface="Wingdings 3" pitchFamily="2" charset="2"/>
              <a:buChar char="´"/>
              <a:tabLst>
                <a:tab pos="457200" algn="l"/>
              </a:tabLst>
            </a:pPr>
            <a:r>
              <a:rPr lang="fi-FI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Tekijänoikeuksien luovuttaminen ja siirtäminen</a:t>
            </a:r>
          </a:p>
          <a:p>
            <a:pPr marL="342900" lvl="0" indent="-342900">
              <a:buFont typeface="Wingdings 3" pitchFamily="2" charset="2"/>
              <a:buChar char="´"/>
              <a:tabLst>
                <a:tab pos="457200" algn="l"/>
              </a:tabLst>
            </a:pPr>
            <a:r>
              <a:rPr lang="fi-FI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Kenelle syntyy tekijänoikeuksia/lähioikeuksia nukketeatterissa?</a:t>
            </a:r>
          </a:p>
          <a:p>
            <a:pPr marL="342900" lvl="0" indent="-342900">
              <a:buFont typeface="Wingdings 3" pitchFamily="2" charset="2"/>
              <a:buChar char="´"/>
              <a:tabLst>
                <a:tab pos="457200" algn="l"/>
              </a:tabLst>
            </a:pPr>
            <a:r>
              <a:rPr lang="fi-FI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Mistä työstä voi saada tekijänoikeuskorvausta?</a:t>
            </a:r>
          </a:p>
          <a:p>
            <a:pPr marL="342900" lvl="0" indent="-342900">
              <a:buFont typeface="Wingdings 3" pitchFamily="2" charset="2"/>
              <a:buChar char="´"/>
              <a:tabLst>
                <a:tab pos="457200" algn="l"/>
              </a:tabLst>
            </a:pPr>
            <a:r>
              <a:rPr lang="fi-FI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Sopimuskäytännöt &amp; sopimusneuvottelut tekijänoikeusasioissa</a:t>
            </a:r>
          </a:p>
          <a:p>
            <a:pPr marL="342900" lvl="0" indent="-342900">
              <a:buFont typeface="Wingdings 3" pitchFamily="2" charset="2"/>
              <a:buChar char="´"/>
              <a:tabLst>
                <a:tab pos="457200" algn="l"/>
              </a:tabLst>
            </a:pPr>
            <a:r>
              <a:rPr lang="fi-FI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Nukketeatteriesitysten </a:t>
            </a:r>
            <a:r>
              <a:rPr lang="fi-FI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striimaus</a:t>
            </a:r>
            <a:endParaRPr lang="fi-FI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06436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BD04D9-5A85-D64B-A85A-3DA0A787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on tekijänoikeus ja mitä se suojaa?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C23579-954F-BC4C-8DB6-38D6818BB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 Tekijän lähtökohtainen yksinoikeus päättää luovan työn teoksensa käytöstä</a:t>
            </a:r>
          </a:p>
          <a:p>
            <a:pPr lvl="1">
              <a:buFont typeface="Wingdings" pitchFamily="2" charset="2"/>
              <a:buChar char="à"/>
            </a:pPr>
            <a:r>
              <a:rPr lang="fi-FI" dirty="0">
                <a:sym typeface="Wingdings" pitchFamily="2" charset="2"/>
              </a:rPr>
              <a:t>Muilla ei ole oikeutta käyttää teosta ilman tekijän lupaa </a:t>
            </a:r>
          </a:p>
          <a:p>
            <a:pPr lvl="1">
              <a:buFont typeface="Wingdings" pitchFamily="2" charset="2"/>
              <a:buChar char="à"/>
            </a:pPr>
            <a:endParaRPr lang="fi-FI" dirty="0">
              <a:sym typeface="Wingdings" pitchFamily="2" charset="2"/>
            </a:endParaRPr>
          </a:p>
          <a:p>
            <a:pPr lvl="1"/>
            <a:endParaRPr lang="fi-FI" dirty="0"/>
          </a:p>
          <a:p>
            <a:r>
              <a:rPr lang="fi-FI" dirty="0"/>
              <a:t>Tekijänoikeus on edellytys sille, että luovaa työtä voi tehdä ja tuottaa ammattimaisesti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Suojaa teoksen persoonallista ilmenemismuotoa eli ulkomuotoa ja ilmaisutapaa</a:t>
            </a:r>
          </a:p>
          <a:p>
            <a:r>
              <a:rPr lang="fi-FI" dirty="0"/>
              <a:t>Ei suojaa ideaa, teoksen tietosisältöä tai teokseen sisältyvää teoriaa</a:t>
            </a:r>
          </a:p>
          <a:p>
            <a:r>
              <a:rPr lang="fi-FI" dirty="0"/>
              <a:t>Voimassa tekijän eliniän + 70 vuotta </a:t>
            </a:r>
            <a:r>
              <a:rPr lang="fi-FI" dirty="0" err="1"/>
              <a:t>kuolinvuoden</a:t>
            </a:r>
            <a:r>
              <a:rPr lang="fi-FI" dirty="0"/>
              <a:t> päättymisestä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316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FEB439-75A6-5244-BFD2-7B51E69B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tekijänoikeus syntyy?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A2021A-3709-254A-8EC9-9C29BD7E1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Syntyy tekijälle automaattisesti, kun teos on luotu</a:t>
            </a:r>
          </a:p>
          <a:p>
            <a:pPr marL="457200" lvl="1" indent="0">
              <a:buNone/>
            </a:pPr>
            <a:r>
              <a:rPr lang="fi-FI" dirty="0">
                <a:sym typeface="Wingdings" pitchFamily="2" charset="2"/>
              </a:rPr>
              <a:t> Ei muodollisuusedellytyksiä, kuten rekisteröinti</a:t>
            </a:r>
            <a:endParaRPr lang="fi-FI" dirty="0"/>
          </a:p>
          <a:p>
            <a:r>
              <a:rPr lang="fi-FI" dirty="0"/>
              <a:t>Voi syntyä vain luonnollisille henkilöille</a:t>
            </a:r>
          </a:p>
          <a:p>
            <a:r>
              <a:rPr lang="fi-FI" dirty="0"/>
              <a:t>Esimerkinomainen luettelo </a:t>
            </a:r>
            <a:r>
              <a:rPr lang="fi-FI" dirty="0" err="1"/>
              <a:t>TekijäL</a:t>
            </a:r>
            <a:r>
              <a:rPr lang="fi-FI" dirty="0"/>
              <a:t> 1§: ”Sillä, joka on luonut kirjallisen tai taiteellisen teoksen, on tekijänoikeus teokseen, olkoonpa se kaunokirjallinen tahi selittävä kirjallinen tai suullinen esitys, sävellys- tai näyttämöteos, elokuvateos, valokuvateos tai muu kuvataiteen teos, rakennustaiteen, taidekäsityön tai taideteollisuuden tuote taikka ilmetköönpä se muulla tavalla.”</a:t>
            </a:r>
          </a:p>
          <a:p>
            <a:r>
              <a:rPr lang="fi-FI" dirty="0"/>
              <a:t>Suojaa saa mikä tahansa teos, joka on ylittänyt ns. </a:t>
            </a:r>
            <a:r>
              <a:rPr lang="fi-FI" b="1" dirty="0"/>
              <a:t>teoskynnyksen</a:t>
            </a:r>
          </a:p>
          <a:p>
            <a:pPr lvl="1">
              <a:buFont typeface="Wingdings" pitchFamily="2" charset="2"/>
              <a:buChar char="à"/>
            </a:pPr>
            <a:r>
              <a:rPr lang="fi-FI" dirty="0">
                <a:sym typeface="Wingdings" pitchFamily="2" charset="2"/>
              </a:rPr>
              <a:t>Teos on tekijänsä henkisen luomistyön itsenäinen ja omaperäinen tulos</a:t>
            </a:r>
            <a:endParaRPr lang="fi-FI" b="1" dirty="0">
              <a:sym typeface="Wingdings" pitchFamily="2" charset="2"/>
            </a:endParaRPr>
          </a:p>
          <a:p>
            <a:pPr lvl="1">
              <a:buFont typeface="Wingdings" pitchFamily="2" charset="2"/>
              <a:buChar char="à"/>
            </a:pPr>
            <a:r>
              <a:rPr lang="fi-FI" dirty="0">
                <a:sym typeface="Wingdings" pitchFamily="2" charset="2"/>
              </a:rPr>
              <a:t>Kukaan muu luovaan työhön ryhtyessään ei olisi päätynyt samankaltaiseen lopputulokseen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8713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BE08D1-D925-814B-82D0-D996AA0B1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ovat lähioikeudet?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B1A31E-EB31-AA47-B68B-0B0BB59E5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Nimensä mukaisesti tekijänoikeutta lähellä olevia oikeuksia</a:t>
            </a:r>
          </a:p>
          <a:p>
            <a:r>
              <a:rPr lang="fi-FI" dirty="0"/>
              <a:t>Suojaavat myös puhtaasti taloudellisia investointeja</a:t>
            </a:r>
          </a:p>
          <a:p>
            <a:r>
              <a:rPr lang="fi-FI" dirty="0"/>
              <a:t>Suojan kohteena mm. esittävän taiteilijan ja kuvatallenteen tuottajan työ</a:t>
            </a:r>
          </a:p>
          <a:p>
            <a:pPr lvl="1"/>
            <a:r>
              <a:rPr lang="fi-FI" dirty="0"/>
              <a:t>Esim. esittävän taiteilijan lähioikeus suojaa elävää esitystä tallentamista ja yleisön saataville saattamista vastaan</a:t>
            </a:r>
          </a:p>
          <a:p>
            <a:r>
              <a:rPr lang="fi-FI" dirty="0"/>
              <a:t>Ei edellytä teoskynnyksen ylittymistä eli omaperäisyyttä tai itsenäisyyttä</a:t>
            </a:r>
          </a:p>
          <a:p>
            <a:r>
              <a:rPr lang="fi-FI" dirty="0"/>
              <a:t>Suoja-aika 70 tai 50 vuotta esitys-, tallennus- tai julkaisuvuoden päättymisestä</a:t>
            </a:r>
          </a:p>
        </p:txBody>
      </p:sp>
    </p:spTree>
    <p:extLst>
      <p:ext uri="{BB962C8B-B14F-4D97-AF65-F5344CB8AC3E}">
        <p14:creationId xmlns:p14="http://schemas.microsoft.com/office/powerpoint/2010/main" val="2276316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74055F-19EA-124E-8680-3D2829ED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Tekijänoikeuden sisältö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7B2A44-4F2C-7E45-99C2-99E5F30FC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Jakaantuu taloudellisiin ja moraalisiin oikeuksiin</a:t>
            </a:r>
          </a:p>
          <a:p>
            <a:endParaRPr lang="fi-FI" dirty="0"/>
          </a:p>
          <a:p>
            <a:r>
              <a:rPr lang="fi-FI" b="1" dirty="0"/>
              <a:t>Taloudelliset oikeudet</a:t>
            </a:r>
          </a:p>
          <a:p>
            <a:pPr lvl="1"/>
            <a:r>
              <a:rPr lang="fi-FI" dirty="0"/>
              <a:t>Turvaavat tekijän ansaintamahdollisuuksia</a:t>
            </a:r>
          </a:p>
          <a:p>
            <a:pPr lvl="2"/>
            <a:r>
              <a:rPr lang="fi-FI" dirty="0"/>
              <a:t>Yksinoikeus valmistaa teoksesta kappaleita (esim. teoksen kopioiminen DVD-levylle)</a:t>
            </a:r>
          </a:p>
          <a:p>
            <a:pPr lvl="2"/>
            <a:r>
              <a:rPr lang="fi-FI" dirty="0"/>
              <a:t> oikeus saattaa teos yleisön saataviin (esim. levittäminen yleisölle, julkinen esittäminen)</a:t>
            </a:r>
          </a:p>
          <a:p>
            <a:r>
              <a:rPr lang="fi-FI" b="1" dirty="0"/>
              <a:t>Moraaliset oikeudet</a:t>
            </a:r>
          </a:p>
          <a:p>
            <a:pPr lvl="1"/>
            <a:r>
              <a:rPr lang="fi-FI" dirty="0"/>
              <a:t>Suojaavat tekijän kunniaa</a:t>
            </a:r>
          </a:p>
          <a:p>
            <a:pPr lvl="2"/>
            <a:r>
              <a:rPr lang="fi-FI" dirty="0"/>
              <a:t>Isyysoikeus (oikeus tulla mainituksi teoksen käytön yhteydessä) </a:t>
            </a:r>
          </a:p>
          <a:p>
            <a:pPr lvl="2"/>
            <a:r>
              <a:rPr lang="fi-FI" dirty="0"/>
              <a:t>respektioikeus (teoksen muuntelu tekijän taiteellista arvoa tai omaperäisyyttä loukkaavalla tavalla)</a:t>
            </a:r>
          </a:p>
        </p:txBody>
      </p:sp>
    </p:spTree>
    <p:extLst>
      <p:ext uri="{BB962C8B-B14F-4D97-AF65-F5344CB8AC3E}">
        <p14:creationId xmlns:p14="http://schemas.microsoft.com/office/powerpoint/2010/main" val="2554776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C257F5-E7C4-3C41-BD28-B370C635D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Oikeuksien luovuttaminen ja siirtyminen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EB155A-8DB8-8344-9B39-25CB6D1AD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Tekijä voi luovuttaa taloudelliset oikeudet teokseen kokonaan tai osittain sopimuksella</a:t>
            </a:r>
          </a:p>
          <a:p>
            <a:r>
              <a:rPr lang="fi-FI" dirty="0"/>
              <a:t>Oikeuksien luovutuksesta ja sen ehdoista kannattaa sopia kirjallisesti!</a:t>
            </a:r>
          </a:p>
          <a:p>
            <a:r>
              <a:rPr lang="fi-FI" dirty="0"/>
              <a:t>Lähtökohtaisesti moraalisia oikeuksia ei voi luovuttaa</a:t>
            </a:r>
          </a:p>
          <a:p>
            <a:r>
              <a:rPr lang="fi-FI" dirty="0"/>
              <a:t>Edes työsuhteessa tekijänoikeudet eivät lähtökohtaisesti automaattisesti siirry työnantajalle</a:t>
            </a:r>
          </a:p>
          <a:p>
            <a:r>
              <a:rPr lang="fi-FI" dirty="0"/>
              <a:t>Myös tekijänoikeudet periytyvät muun omaisuuden tavoin</a:t>
            </a:r>
          </a:p>
          <a:p>
            <a:r>
              <a:rPr lang="fi-FI" dirty="0"/>
              <a:t>Oikeuksien </a:t>
            </a:r>
            <a:r>
              <a:rPr lang="fi-FI" dirty="0" err="1"/>
              <a:t>edelleenluovutuskielto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69838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A252E1-1DB2-DC4B-948A-122050950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Kenelle syntyy tekijänoikeuksia/lähioikeuksia nukketeatterissa?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8C9D0F-97FA-7F4C-A90B-8F6F17692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Luovan työn tekijälle esim.</a:t>
            </a:r>
          </a:p>
          <a:p>
            <a:pPr lvl="1"/>
            <a:r>
              <a:rPr lang="fi-FI" dirty="0"/>
              <a:t>Nukenrakentaja ja –suunnittelija</a:t>
            </a:r>
          </a:p>
          <a:p>
            <a:pPr lvl="1"/>
            <a:r>
              <a:rPr lang="fi-FI" dirty="0"/>
              <a:t>Käsikirjoittaja</a:t>
            </a:r>
          </a:p>
          <a:p>
            <a:pPr lvl="1"/>
            <a:r>
              <a:rPr lang="fi-FI" dirty="0"/>
              <a:t>Lavastaja</a:t>
            </a:r>
          </a:p>
          <a:p>
            <a:pPr lvl="1"/>
            <a:r>
              <a:rPr lang="fi-FI" dirty="0"/>
              <a:t>Säveltäjä</a:t>
            </a:r>
          </a:p>
          <a:p>
            <a:pPr lvl="1"/>
            <a:r>
              <a:rPr lang="fi-FI" dirty="0"/>
              <a:t>Puvustaja</a:t>
            </a:r>
          </a:p>
          <a:p>
            <a:pPr lvl="1"/>
            <a:r>
              <a:rPr lang="fi-FI" dirty="0"/>
              <a:t>Ohjaaja</a:t>
            </a:r>
          </a:p>
          <a:p>
            <a:pPr lvl="1"/>
            <a:r>
              <a:rPr lang="fi-FI" dirty="0"/>
              <a:t>Esittävä taiteilija</a:t>
            </a:r>
          </a:p>
          <a:p>
            <a:pPr lvl="1"/>
            <a:r>
              <a:rPr lang="fi-FI" dirty="0"/>
              <a:t>Valosuunnittelija</a:t>
            </a:r>
          </a:p>
          <a:p>
            <a:pPr lvl="1"/>
            <a:r>
              <a:rPr lang="fi-FI" dirty="0"/>
              <a:t>Koreografi</a:t>
            </a:r>
          </a:p>
          <a:p>
            <a:pPr lvl="1"/>
            <a:r>
              <a:rPr lang="fi-FI" dirty="0"/>
              <a:t>Äänisuunnittelija</a:t>
            </a:r>
          </a:p>
        </p:txBody>
      </p:sp>
    </p:spTree>
    <p:extLst>
      <p:ext uri="{BB962C8B-B14F-4D97-AF65-F5344CB8AC3E}">
        <p14:creationId xmlns:p14="http://schemas.microsoft.com/office/powerpoint/2010/main" val="2164283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A75940-CDD3-F34E-9F95-00D53647B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Nukenrakentaja ja -suunnittelija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9C6115-D707-804A-936E-2D30A231C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Suunnittelu luovaa työtä, joka synnyttää tekijänoikeuksia</a:t>
            </a:r>
          </a:p>
          <a:p>
            <a:r>
              <a:rPr lang="fi-FI" dirty="0"/>
              <a:t>Nukke = teoskappale</a:t>
            </a:r>
          </a:p>
          <a:p>
            <a:r>
              <a:rPr lang="fi-FI" dirty="0"/>
              <a:t>Kuka omistaa nuken oikeudet?</a:t>
            </a:r>
          </a:p>
          <a:p>
            <a:pPr lvl="1"/>
            <a:r>
              <a:rPr lang="fi-FI" dirty="0"/>
              <a:t>Nukensuunnittelijalla tekijänoikeus suunnittelunsa tuloksiin</a:t>
            </a:r>
          </a:p>
          <a:p>
            <a:pPr marL="457200" lvl="1" indent="0">
              <a:buNone/>
            </a:pPr>
            <a:r>
              <a:rPr lang="fi-FI" dirty="0">
                <a:sym typeface="Wingdings" pitchFamily="2" charset="2"/>
              </a:rPr>
              <a:t> Vaikka tilattaisiin vain suunnittelu, eivät oikeudet teokseen siirry automaattisesti tilaajalle</a:t>
            </a:r>
            <a:endParaRPr lang="fi-FI" dirty="0"/>
          </a:p>
          <a:p>
            <a:r>
              <a:rPr lang="fi-FI" dirty="0"/>
              <a:t>Tilaajalla ei ilman lupaa oikeutta käyttää samaa nukkea esim. uudessa esityksessä</a:t>
            </a:r>
          </a:p>
        </p:txBody>
      </p:sp>
    </p:spTree>
    <p:extLst>
      <p:ext uri="{BB962C8B-B14F-4D97-AF65-F5344CB8AC3E}">
        <p14:creationId xmlns:p14="http://schemas.microsoft.com/office/powerpoint/2010/main" val="1979453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7854E6-103D-434B-9000-7B4C8F12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Käsikirjoitus ja koreografia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CD25A3-C574-AF45-9DD0-1A09F7407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Käsikirjoitus saa tekijänoikeussuojaa kirjallisena teoksena</a:t>
            </a:r>
          </a:p>
          <a:p>
            <a:r>
              <a:rPr lang="fi-FI" dirty="0"/>
              <a:t>Teoskynnys melko matalalla</a:t>
            </a:r>
          </a:p>
          <a:p>
            <a:endParaRPr lang="fi-FI" dirty="0"/>
          </a:p>
          <a:p>
            <a:r>
              <a:rPr lang="fi-FI" dirty="0"/>
              <a:t>Koreografia on ns. käsikirjoitus</a:t>
            </a:r>
          </a:p>
          <a:p>
            <a:r>
              <a:rPr lang="fi-FI" dirty="0"/>
              <a:t>Saa tekijänoikeussuojaa, mikäli ylittää teoskynnyksen</a:t>
            </a:r>
          </a:p>
        </p:txBody>
      </p:sp>
    </p:spTree>
    <p:extLst>
      <p:ext uri="{BB962C8B-B14F-4D97-AF65-F5344CB8AC3E}">
        <p14:creationId xmlns:p14="http://schemas.microsoft.com/office/powerpoint/2010/main" val="300550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69E938-5FF0-1445-9DF8-34FD974BA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Lavastus, puvustus, valosuunnittelu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D63B8A0-3E68-774D-ACB7-49B55464F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Lavastus – teoskynnyksen ylitys?</a:t>
            </a:r>
          </a:p>
          <a:p>
            <a:endParaRPr lang="fi-FI" dirty="0"/>
          </a:p>
          <a:p>
            <a:r>
              <a:rPr lang="fi-FI" dirty="0"/>
              <a:t>Puvustuskokonaisuus saa tekijänoikeussuojaa, mutta välttämättä yksittäiset puvut eivät saa</a:t>
            </a:r>
          </a:p>
          <a:p>
            <a:endParaRPr lang="fi-FI" dirty="0"/>
          </a:p>
          <a:p>
            <a:r>
              <a:rPr lang="fi-FI" dirty="0"/>
              <a:t>Valosuunnittelija – vakiintumaton tulkinta siitä, saako tekijänoikeussuojaa</a:t>
            </a:r>
          </a:p>
        </p:txBody>
      </p:sp>
    </p:spTree>
    <p:extLst>
      <p:ext uri="{BB962C8B-B14F-4D97-AF65-F5344CB8AC3E}">
        <p14:creationId xmlns:p14="http://schemas.microsoft.com/office/powerpoint/2010/main" val="3772848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033CA1-D9CB-1249-84D2-AF139396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Ohjaaja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4394FE-BE41-B546-8B5E-11EF96C5F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Onko ohjaaja esittäjä vai tekijänoikeuslain tarkoittama tekijä?</a:t>
            </a:r>
          </a:p>
          <a:p>
            <a:r>
              <a:rPr lang="fi-FI" dirty="0"/>
              <a:t>Lähtökohta on, että mikäli ohjaaja luo itsenäisen ja omaperäisen teoksen (teoskynnys), on hänellä tekijänoikeus teatteriesitykseen</a:t>
            </a:r>
          </a:p>
          <a:p>
            <a:r>
              <a:rPr lang="fi-FI" dirty="0"/>
              <a:t>Jos teoskynnys ei ylity, syntyy ohjaajalle esittävän taiteilijan lähioikeus, sillä ohjaajatyö luo osaltaan teoksen esityksen</a:t>
            </a:r>
          </a:p>
          <a:p>
            <a:r>
              <a:rPr lang="fi-FI" dirty="0"/>
              <a:t>Esim. KKO 1967 II 74: Elokuvaan sisällytettyjen kohtausten katsottiin muodostavan sellaisen henkisen luomuksen, johon kohtausten ohjaajalla oli tekijänoikeus</a:t>
            </a:r>
          </a:p>
        </p:txBody>
      </p:sp>
    </p:spTree>
    <p:extLst>
      <p:ext uri="{BB962C8B-B14F-4D97-AF65-F5344CB8AC3E}">
        <p14:creationId xmlns:p14="http://schemas.microsoft.com/office/powerpoint/2010/main" val="3634866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F094B2-248D-C647-B3F2-5F4DD89BF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Säveltäminen ja äänisuunnittelu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FBA129-A428-2348-B09D-2D1249B9B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Onko teos sävellys vai ääniteos?</a:t>
            </a:r>
          </a:p>
          <a:p>
            <a:pPr lvl="1"/>
            <a:r>
              <a:rPr lang="fi-FI" dirty="0"/>
              <a:t>Tekijänoikeussuojan kannalta ei merkitystä</a:t>
            </a:r>
          </a:p>
          <a:p>
            <a:pPr lvl="1"/>
            <a:r>
              <a:rPr lang="fi-FI" dirty="0"/>
              <a:t>Jos tekijä itse kokee, että kyseessä on teos -&gt; teoskriteeri täyttyy</a:t>
            </a:r>
          </a:p>
          <a:p>
            <a:r>
              <a:rPr lang="fi-FI" dirty="0"/>
              <a:t>Sävellysteosten teoskynnys on katsottu olevan varsin matalalla</a:t>
            </a:r>
          </a:p>
          <a:p>
            <a:pPr lvl="1"/>
            <a:r>
              <a:rPr lang="fi-FI" dirty="0"/>
              <a:t>Tapauskohtainen harkinta</a:t>
            </a:r>
          </a:p>
          <a:p>
            <a:r>
              <a:rPr lang="fi-FI" dirty="0"/>
              <a:t>Myös ääniteos voi saada suojaa, jos se ylittää teoskynnyksen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Äänisuunnittelija voi saada myös lähioikeussuojaa esitykselleen esittävänä taiteilijana</a:t>
            </a:r>
          </a:p>
          <a:p>
            <a:r>
              <a:rPr lang="fi-FI" dirty="0"/>
              <a:t>Jos kyseessä sävelteos, tärkeää muistaa tehdä uusi teosilmoitus Teostoon</a:t>
            </a:r>
          </a:p>
        </p:txBody>
      </p:sp>
    </p:spTree>
    <p:extLst>
      <p:ext uri="{BB962C8B-B14F-4D97-AF65-F5344CB8AC3E}">
        <p14:creationId xmlns:p14="http://schemas.microsoft.com/office/powerpoint/2010/main" val="4073843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AF5499-6AC9-5141-A2DE-F4916F87C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Musiikin käyttö draamallisissa näyttämöesityksissä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2B6A0E2-56B1-2B46-861C-6DE83AD8E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Musiikin käyttöön on aina saatava musiikin tekijöiden lupa</a:t>
            </a:r>
          </a:p>
          <a:p>
            <a:r>
              <a:rPr lang="fi-FI" dirty="0"/>
              <a:t>Järjestävä taho hankkii luvan useimmiten </a:t>
            </a:r>
            <a:r>
              <a:rPr lang="fi-FI" b="1" dirty="0"/>
              <a:t>kustantajalta</a:t>
            </a:r>
            <a:r>
              <a:rPr lang="fi-FI" dirty="0"/>
              <a:t>, </a:t>
            </a:r>
            <a:r>
              <a:rPr lang="fi-FI" b="1" dirty="0"/>
              <a:t>musiikintekijöiltä</a:t>
            </a:r>
            <a:r>
              <a:rPr lang="fi-FI" dirty="0"/>
              <a:t> tai joissain tapauksissa </a:t>
            </a:r>
            <a:r>
              <a:rPr lang="fi-FI" b="1" dirty="0"/>
              <a:t>Teostosta</a:t>
            </a:r>
          </a:p>
          <a:p>
            <a:r>
              <a:rPr lang="fi-FI" b="1" dirty="0"/>
              <a:t>Teosto: </a:t>
            </a:r>
            <a:r>
              <a:rPr lang="fi-FI" dirty="0"/>
              <a:t>hallinnoi musiikin tekijöiden (säveltäjä, sanoittaja, sovittaja, kustantaja) oikeuksia</a:t>
            </a:r>
          </a:p>
          <a:p>
            <a:pPr lvl="1"/>
            <a:r>
              <a:rPr lang="fi-FI" dirty="0"/>
              <a:t>Valvoo oikeuksia, myöntää musiikin käyttölupia, tilittää korvaukset tekijöille</a:t>
            </a:r>
          </a:p>
          <a:p>
            <a:pPr lvl="1"/>
            <a:r>
              <a:rPr lang="fi-FI" dirty="0"/>
              <a:t>Lupa tarvitaan, kun musiikkia esitetään julkisesti tai tallennetaan ääni- tai kuvatallenteelle</a:t>
            </a:r>
          </a:p>
          <a:p>
            <a:r>
              <a:rPr lang="fi-FI" dirty="0"/>
              <a:t>Suurten oikeuksien teos vs. Pienten oikeuksien teos</a:t>
            </a:r>
          </a:p>
          <a:p>
            <a:pPr lvl="1"/>
            <a:r>
              <a:rPr lang="fi-FI" dirty="0"/>
              <a:t>Suuret oikeudet: kustantaja tai musiikintekijä hallinnoi</a:t>
            </a:r>
          </a:p>
          <a:p>
            <a:pPr lvl="1"/>
            <a:r>
              <a:rPr lang="fi-FI" dirty="0"/>
              <a:t>Pienet oikeudet (liitemusiikki): Jos teos täyttää pohjoismaisella tasolla sovitut kriteerit, musiikin käyttölupa haettava kustantajalta/tekijältä, jos oikeudet itsehallinnoinnissa</a:t>
            </a:r>
          </a:p>
          <a:p>
            <a:pPr lvl="1"/>
            <a:r>
              <a:rPr lang="fi-FI" dirty="0"/>
              <a:t>Luvat haettava ja saatava etukäteen jo tuotannon suunnitteluvaiheessa!</a:t>
            </a:r>
          </a:p>
          <a:p>
            <a:pPr lvl="1"/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23149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48218C-0725-6C47-8692-55456F929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Esittävä taiteilija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003B07-BCB0-3E45-93F9-7F9EDA90C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Lähioikeus</a:t>
            </a:r>
          </a:p>
          <a:p>
            <a:r>
              <a:rPr lang="fi-FI" dirty="0"/>
              <a:t>Esittävän taiteilijan lupa tarvitaan, jos esitys</a:t>
            </a:r>
          </a:p>
          <a:p>
            <a:pPr lvl="1"/>
            <a:r>
              <a:rPr lang="fi-FI" dirty="0"/>
              <a:t>Tallennetaan laitteelle, jolla se voidaan toisintaa</a:t>
            </a:r>
          </a:p>
          <a:p>
            <a:pPr lvl="1"/>
            <a:r>
              <a:rPr lang="fi-FI" dirty="0"/>
              <a:t>Välitetään yleisölle radiossa tai televisiossa</a:t>
            </a:r>
          </a:p>
          <a:p>
            <a:r>
              <a:rPr lang="fi-FI" dirty="0"/>
              <a:t>Suojan laajuus riippuu siitä, onko kyseessä kuva- vai äänitallenne</a:t>
            </a:r>
          </a:p>
          <a:p>
            <a:r>
              <a:rPr lang="fi-FI" b="1" dirty="0"/>
              <a:t>Kuvatallennetta</a:t>
            </a:r>
            <a:r>
              <a:rPr lang="fi-FI" dirty="0"/>
              <a:t> ei saa ilman esittävän taiteilijan  lupaa:</a:t>
            </a:r>
          </a:p>
          <a:p>
            <a:pPr lvl="1"/>
            <a:r>
              <a:rPr lang="fi-FI" dirty="0"/>
              <a:t>Kopioida</a:t>
            </a:r>
          </a:p>
          <a:p>
            <a:pPr lvl="1"/>
            <a:r>
              <a:rPr lang="fi-FI" dirty="0"/>
              <a:t>Esittää julkisesti</a:t>
            </a:r>
          </a:p>
          <a:p>
            <a:pPr lvl="1"/>
            <a:r>
              <a:rPr lang="fi-FI" dirty="0"/>
              <a:t>Välittää yleisölle tilauksesta</a:t>
            </a:r>
          </a:p>
          <a:p>
            <a:pPr lvl="1"/>
            <a:r>
              <a:rPr lang="fi-FI" dirty="0"/>
              <a:t>Levittää yleisölle</a:t>
            </a:r>
          </a:p>
        </p:txBody>
      </p:sp>
    </p:spTree>
    <p:extLst>
      <p:ext uri="{BB962C8B-B14F-4D97-AF65-F5344CB8AC3E}">
        <p14:creationId xmlns:p14="http://schemas.microsoft.com/office/powerpoint/2010/main" val="172456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4B583A-86D6-D747-88BD-E05E73A9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Mistä työstä voi saada tekijänoikeuskorvausta?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ADFAC9-8E7E-8447-ABED-66ECAE867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Lähtökohtaisesti kaikesta tekijänoikeuden alaisesta työstä</a:t>
            </a:r>
          </a:p>
          <a:p>
            <a:r>
              <a:rPr lang="fi-FI" dirty="0"/>
              <a:t>Maksetaan tekijänoikeuden luovutuksesta</a:t>
            </a:r>
          </a:p>
          <a:p>
            <a:r>
              <a:rPr lang="fi-FI" dirty="0"/>
              <a:t>Ei ole palkkaa, mutta silti verotettavaa tuloa </a:t>
            </a:r>
          </a:p>
          <a:p>
            <a:r>
              <a:rPr lang="fi-FI" dirty="0"/>
              <a:t>Ei kerrytä eläkettä tai muuta sosiaaliturvaa</a:t>
            </a:r>
          </a:p>
          <a:p>
            <a:r>
              <a:rPr lang="fi-FI" dirty="0"/>
              <a:t>Yleistä, että tekijänoikeuksia siirretään osana työ- tai toimeksiantosuhdetta</a:t>
            </a:r>
          </a:p>
          <a:p>
            <a:pPr lvl="1"/>
            <a:r>
              <a:rPr lang="fi-FI" dirty="0"/>
              <a:t>Tekijänoikeuskorvaus ns. sisältyy maksettavaan palkkaan tai työkorvaukseen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99555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0F9BF1-EFB5-E04B-A47B-36A7AE70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Sopimuskäytännöt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C181FA-1575-E346-90FD-B3C6ED696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Tekijänoikeusprosentit?</a:t>
            </a:r>
          </a:p>
          <a:p>
            <a:pPr lvl="1"/>
            <a:r>
              <a:rPr lang="fi-FI" dirty="0"/>
              <a:t>Teatterimaailman käytännöt</a:t>
            </a:r>
          </a:p>
          <a:p>
            <a:pPr lvl="2"/>
            <a:r>
              <a:rPr lang="fi-FI" dirty="0"/>
              <a:t>12 % nettolipputuloista, joka jaetaan kaikkien tekijöiden kesken</a:t>
            </a:r>
          </a:p>
          <a:p>
            <a:r>
              <a:rPr lang="fi-FI" dirty="0"/>
              <a:t>Kertakorvaus?</a:t>
            </a:r>
          </a:p>
          <a:p>
            <a:r>
              <a:rPr lang="fi-FI" dirty="0"/>
              <a:t>Kannattaa sopia siitä, kuinka moneen esitykseen käyttöoikeus annetaan (ajallinen tai esityskohtainen rajoitus)</a:t>
            </a:r>
          </a:p>
        </p:txBody>
      </p:sp>
    </p:spTree>
    <p:extLst>
      <p:ext uri="{BB962C8B-B14F-4D97-AF65-F5344CB8AC3E}">
        <p14:creationId xmlns:p14="http://schemas.microsoft.com/office/powerpoint/2010/main" val="569402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C8935B-23C0-B447-9754-B5036F334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Sopimusneuvottelut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FD54AA-04E1-C14E-837F-092482CBA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Voi olla hyvä sopia heti alussa työnjaosta, rooleista, oikeuksista yms.</a:t>
            </a:r>
          </a:p>
          <a:p>
            <a:r>
              <a:rPr lang="fi-FI" dirty="0"/>
              <a:t>Kirjallinen sopiminen</a:t>
            </a:r>
          </a:p>
          <a:p>
            <a:pPr lvl="1"/>
            <a:r>
              <a:rPr lang="fi-FI" dirty="0"/>
              <a:t>Selkeät sopimusehdot oikeuksista ja korvausten jakamisesta</a:t>
            </a:r>
          </a:p>
          <a:p>
            <a:r>
              <a:rPr lang="fi-FI" dirty="0"/>
              <a:t>Tekijänoikeuskorvauksen erottaminen palkasta (palkka eli työn osuus – tekijänoikeuskorvaus eli </a:t>
            </a:r>
            <a:r>
              <a:rPr lang="fi-FI"/>
              <a:t>tekijänoikeuden luovutus)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84583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B4A7F2-FD7C-3042-A2FE-BF94AADF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Esitysten </a:t>
            </a:r>
            <a:r>
              <a:rPr lang="fi-FI" dirty="0" err="1"/>
              <a:t>striimaus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15EA1D-353B-D14D-A6BB-2E201544D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Ei olemassa vielä suosituksia tai käytäntöjä</a:t>
            </a:r>
          </a:p>
          <a:p>
            <a:r>
              <a:rPr lang="fi-FI" dirty="0"/>
              <a:t>Millaisesta </a:t>
            </a:r>
            <a:r>
              <a:rPr lang="fi-FI" dirty="0" err="1"/>
              <a:t>striimauksesta</a:t>
            </a:r>
            <a:r>
              <a:rPr lang="fi-FI" dirty="0"/>
              <a:t> on kyse? </a:t>
            </a:r>
            <a:r>
              <a:rPr lang="fi-FI" dirty="0" err="1"/>
              <a:t>Livestriimi</a:t>
            </a:r>
            <a:r>
              <a:rPr lang="fi-FI" dirty="0"/>
              <a:t> vai tallenne?</a:t>
            </a:r>
          </a:p>
          <a:p>
            <a:r>
              <a:rPr lang="fi-FI" dirty="0"/>
              <a:t>Tarvitaan kaikkien niiden luvat tallentamiseen ja esittämiseen, jolla on teokseen tekijänoikeus</a:t>
            </a:r>
          </a:p>
          <a:p>
            <a:r>
              <a:rPr lang="fi-FI" dirty="0"/>
              <a:t>Kuinka pitkäksi aikaa oikeus annetaan? </a:t>
            </a:r>
          </a:p>
          <a:p>
            <a:pPr lvl="1"/>
            <a:r>
              <a:rPr lang="fi-FI" dirty="0"/>
              <a:t>Määräaikaa voi tarvittaessa pidentää</a:t>
            </a:r>
          </a:p>
          <a:p>
            <a:r>
              <a:rPr lang="fi-FI" dirty="0"/>
              <a:t>Erillinen korvaus, sillä kyse ei ole ns. normaalikäytöstä</a:t>
            </a:r>
          </a:p>
          <a:p>
            <a:pPr lvl="1"/>
            <a:r>
              <a:rPr lang="fi-FI" dirty="0"/>
              <a:t>Korvaus per esitys</a:t>
            </a:r>
          </a:p>
          <a:p>
            <a:pPr lvl="1"/>
            <a:r>
              <a:rPr lang="fi-FI" dirty="0"/>
              <a:t>Prosenttiosuus </a:t>
            </a:r>
            <a:r>
              <a:rPr lang="fi-FI" dirty="0" err="1"/>
              <a:t>striimin</a:t>
            </a:r>
            <a:r>
              <a:rPr lang="fi-FI" dirty="0"/>
              <a:t> tuloista</a:t>
            </a:r>
          </a:p>
          <a:p>
            <a:r>
              <a:rPr lang="fi-FI" dirty="0"/>
              <a:t>Teosten saatavuus tulevaisuudessa?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87008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18B960-9637-1141-B997-A2FA4F3A2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Kysymyksiä?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509121-33C4-144E-AA90-909A8E24B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0788645"/>
      </p:ext>
    </p:extLst>
  </p:cSld>
  <p:clrMapOvr>
    <a:masterClrMapping/>
  </p:clrMapOvr>
</p:sld>
</file>

<file path=ppt/theme/theme1.xml><?xml version="1.0" encoding="utf-8"?>
<a:theme xmlns:a="http://schemas.openxmlformats.org/drawingml/2006/main" name="Kuiskaus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Kuiskaus</Template>
  <TotalTime>437</TotalTime>
  <Words>972</Words>
  <Application>Microsoft Macintosh PowerPoint</Application>
  <PresentationFormat>Laajakuva</PresentationFormat>
  <Paragraphs>151</Paragraphs>
  <Slides>20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5" baseType="lpstr">
      <vt:lpstr>Arial</vt:lpstr>
      <vt:lpstr>Century Gothic</vt:lpstr>
      <vt:lpstr>Wingdings</vt:lpstr>
      <vt:lpstr>Wingdings 3</vt:lpstr>
      <vt:lpstr>Kuiskaus</vt:lpstr>
      <vt:lpstr>Tekijänoikeuskoulutus nukketeatteritaiteilijoille</vt:lpstr>
      <vt:lpstr>Koulutuksen sisältö</vt:lpstr>
      <vt:lpstr>Mitä on tekijänoikeus ja mitä se suojaa?</vt:lpstr>
      <vt:lpstr>Miten tekijänoikeus syntyy?</vt:lpstr>
      <vt:lpstr>Mitä ovat lähioikeudet?</vt:lpstr>
      <vt:lpstr>Tekijänoikeuden sisältö</vt:lpstr>
      <vt:lpstr>Oikeuksien luovuttaminen ja siirtyminen</vt:lpstr>
      <vt:lpstr>Kenelle syntyy tekijänoikeuksia/lähioikeuksia nukketeatterissa?</vt:lpstr>
      <vt:lpstr>Nukenrakentaja ja -suunnittelija</vt:lpstr>
      <vt:lpstr>Käsikirjoitus ja koreografia</vt:lpstr>
      <vt:lpstr>Lavastus, puvustus, valosuunnittelu</vt:lpstr>
      <vt:lpstr>Ohjaaja</vt:lpstr>
      <vt:lpstr>Säveltäminen ja äänisuunnittelu</vt:lpstr>
      <vt:lpstr>Musiikin käyttö draamallisissa näyttämöesityksissä</vt:lpstr>
      <vt:lpstr>Esittävä taiteilija</vt:lpstr>
      <vt:lpstr>Mistä työstä voi saada tekijänoikeuskorvausta?</vt:lpstr>
      <vt:lpstr>Sopimuskäytännöt</vt:lpstr>
      <vt:lpstr>Sopimusneuvottelut</vt:lpstr>
      <vt:lpstr>Esitysten striimaus</vt:lpstr>
      <vt:lpstr>Kysymyksiä?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Tekijänoikeuskoulutus nukketeatteritaiteilijoille</dc:title>
  <dc:creator>Ilona Vartiainen</dc:creator>
  <cp:lastModifiedBy>Ilona Vartiainen</cp:lastModifiedBy>
  <cp:revision>4</cp:revision>
  <dcterms:created xsi:type="dcterms:W3CDTF">2021-08-27T05:23:50Z</dcterms:created>
  <dcterms:modified xsi:type="dcterms:W3CDTF">2021-08-30T14:32:57Z</dcterms:modified>
</cp:coreProperties>
</file>